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8" r:id="rId3"/>
    <p:sldId id="257" r:id="rId4"/>
    <p:sldId id="258" r:id="rId5"/>
    <p:sldId id="269" r:id="rId6"/>
    <p:sldId id="270" r:id="rId7"/>
    <p:sldId id="271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7B8828A-7E38-4815-9A79-173FC1CAF2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CSE-326 INTERNET PROGRAMMING LABORATOTY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B81898-5E98-4651-9C66-EEB8637D5A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3B651-13CA-4909-98D3-83B8144415C5}" type="datetime1">
              <a:rPr lang="en-IN" smtClean="0"/>
              <a:t>03-11-2019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05638D-F195-4458-86A3-E9FD6738D38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LOVELY PROFESSIONAL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853967-7346-44F5-994D-151CDA3A60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1FA1EC-9CF0-42FD-883B-0AF9A29B2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96467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hdphoto2.wdp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CSE-326 INTERNET PROGRAMMING LABORATOTY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78C00B-90A9-4261-88E3-DE3781CA0B21}" type="datetime1">
              <a:rPr lang="en-IN" smtClean="0"/>
              <a:t>03-11-2019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LOVELY PROFESSIONAL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E39C9-76ED-4698-8401-DEE8F721ED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1636606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7D70-82F1-499F-8FFB-2C04E073219A}" type="datetime1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479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BEA64-25E5-4FA7-A6A3-15DD3E624B98}" type="datetime1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13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BAA36-F754-44DB-A3EF-860D3B4579DF}" type="datetime1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319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A295-10FA-410E-84EF-906873BE1334}" type="datetime1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510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29AEC95A-35D8-44AC-8D82-BA6A08F83073}" type="datetime1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r>
              <a:rPr lang="en-IN"/>
              <a:t>LOVELY PROFESSIONAL UNIVERSITY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5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FDF76-C0C5-4923-97D0-19A0D1E9088D}" type="datetime1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975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4F1D4-F5D9-45F3-8094-3D96404C81BB}" type="datetime1">
              <a:rPr lang="en-IN" smtClean="0"/>
              <a:t>03-11-2019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5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C4CE1-69F4-4B14-9611-A664DFDB889C}" type="datetime1">
              <a:rPr lang="en-IN" smtClean="0"/>
              <a:t>03-11-2019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4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53A76-00CF-4472-B13D-F818B9E455A0}" type="datetime1">
              <a:rPr lang="en-IN" smtClean="0"/>
              <a:t>03-11-2019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705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5175D-FF82-4017-A026-FC2974407041}" type="datetime1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624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F34D7-C815-4F67-8E3B-F43B41728FCD}" type="datetime1">
              <a:rPr lang="en-IN" smtClean="0"/>
              <a:t>03-11-2019</a:t>
            </a:fld>
            <a:endParaRPr lang="en-IN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3030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14064826-D3FA-4BD5-B80D-C0CBDAE7BCA4}" type="datetime1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IN"/>
              <a:t>LOVELY PROFESSIONAL UNIVERSITY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EDCD5A42-1F56-4B4F-88A4-44AE9269A7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274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nkitKumarMishra5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452DA-08E8-4537-A25F-9CB982AF61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1458856"/>
            <a:ext cx="9966960" cy="3035808"/>
          </a:xfrm>
        </p:spPr>
        <p:txBody>
          <a:bodyPr/>
          <a:lstStyle/>
          <a:p>
            <a:pPr algn="ctr"/>
            <a:r>
              <a:rPr lang="en-IN" dirty="0"/>
              <a:t>TRACK FOOD ONLINE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59372C-6543-49CA-8CB8-BA0A52107174}"/>
              </a:ext>
            </a:extLst>
          </p:cNvPr>
          <p:cNvSpPr txBox="1"/>
          <p:nvPr/>
        </p:nvSpPr>
        <p:spPr>
          <a:xfrm>
            <a:off x="6096000" y="4554414"/>
            <a:ext cx="53955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IN" sz="2000" dirty="0"/>
              <a:t>ANKIT KUMAR (41)</a:t>
            </a:r>
          </a:p>
          <a:p>
            <a:pPr marL="342900" indent="-342900">
              <a:buFontTx/>
              <a:buChar char="-"/>
            </a:pPr>
            <a:r>
              <a:rPr lang="en-IN" sz="2000" dirty="0"/>
              <a:t>SAARU BHATIA (39)</a:t>
            </a:r>
          </a:p>
          <a:p>
            <a:r>
              <a:rPr lang="en-IN" sz="2000" dirty="0"/>
              <a:t>GITHUB LINK:</a:t>
            </a:r>
          </a:p>
          <a:p>
            <a:r>
              <a:rPr lang="en-IN" sz="2000" dirty="0">
                <a:hlinkClick r:id="rId2"/>
              </a:rPr>
              <a:t>https://github.com/AnkitKumarMishra5</a:t>
            </a:r>
            <a:endParaRPr lang="en-IN" sz="20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C730B8-6BE8-4761-97AD-CEAB7CB50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7AC2-BB1F-4406-97AE-032DCB7A72E5}" type="datetime1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F4327-F9CF-4674-A6F9-BB6A4C3A1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B99FF8-69BD-4477-96EE-B19593082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1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34EF05-ABEE-4258-831A-A918D4F47989}"/>
              </a:ext>
            </a:extLst>
          </p:cNvPr>
          <p:cNvSpPr txBox="1"/>
          <p:nvPr/>
        </p:nvSpPr>
        <p:spPr>
          <a:xfrm flipH="1">
            <a:off x="951701" y="707393"/>
            <a:ext cx="3822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FULL STACK WEB DEVELOPMENT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6C9AE0-BC93-4503-9FAB-1DB3C0B5C1D6}"/>
              </a:ext>
            </a:extLst>
          </p:cNvPr>
          <p:cNvSpPr txBox="1"/>
          <p:nvPr/>
        </p:nvSpPr>
        <p:spPr>
          <a:xfrm>
            <a:off x="9277165" y="747040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INT 219</a:t>
            </a:r>
          </a:p>
        </p:txBody>
      </p:sp>
    </p:spTree>
    <p:extLst>
      <p:ext uri="{BB962C8B-B14F-4D97-AF65-F5344CB8AC3E}">
        <p14:creationId xmlns:p14="http://schemas.microsoft.com/office/powerpoint/2010/main" val="2681421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2881B7-FEDC-4B63-B64C-571101A0E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53A76-00CF-4472-B13D-F818B9E455A0}" type="datetime1">
              <a:rPr lang="en-IN" smtClean="0"/>
              <a:t>03-11-2019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7AA21F-D1E4-49D4-A54B-50EB31212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D4DBC-6DF4-48AD-99AD-4F679F78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2</a:t>
            </a:fld>
            <a:endParaRPr lang="en-IN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90BBE0-DC97-4EE8-9BC2-1B02511D4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965" y="0"/>
            <a:ext cx="84520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35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DA9A0-1E30-4ED0-8E11-ED399BA4D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57" y="0"/>
            <a:ext cx="6177378" cy="1609344"/>
          </a:xfrm>
        </p:spPr>
        <p:txBody>
          <a:bodyPr/>
          <a:lstStyle/>
          <a:p>
            <a:r>
              <a:rPr lang="en-IN" dirty="0"/>
              <a:t>Why to order online?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18CA4-ABB6-4C51-B565-71542CE33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886519"/>
            <a:ext cx="5666913" cy="1775998"/>
          </a:xfrm>
        </p:spPr>
        <p:txBody>
          <a:bodyPr/>
          <a:lstStyle/>
          <a:p>
            <a:pPr lvl="0"/>
            <a:endParaRPr lang="en-IN" dirty="0"/>
          </a:p>
          <a:p>
            <a:pPr>
              <a:buFont typeface="Wingdings" panose="05000000000000000000" pitchFamily="2" charset="2"/>
              <a:buChar char="ü"/>
            </a:pPr>
            <a:r>
              <a:rPr lang="en-IN" sz="4000" dirty="0"/>
              <a:t> Easy process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4000" dirty="0"/>
              <a:t> Less time consuming</a:t>
            </a:r>
          </a:p>
          <a:p>
            <a:pPr marL="0" indent="0">
              <a:buNone/>
            </a:pPr>
            <a:endParaRPr lang="en-IN" sz="4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A2928-2193-4943-A701-84CF02A60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5AA3-BD16-418C-81B8-AB485A94CBD6}" type="datetime1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311E4-49E2-427E-AB12-889D94493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8A576-7F68-43FE-B282-722B71287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3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4D07F3-697C-4FBD-AE58-372648661B41}"/>
              </a:ext>
            </a:extLst>
          </p:cNvPr>
          <p:cNvSpPr txBox="1"/>
          <p:nvPr/>
        </p:nvSpPr>
        <p:spPr>
          <a:xfrm>
            <a:off x="6096000" y="3932807"/>
            <a:ext cx="56669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4000" dirty="0"/>
              <a:t>Order Management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4000" dirty="0"/>
              <a:t>Marketing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4000" dirty="0"/>
              <a:t>Customer Data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B5587A-4879-41EA-8FCB-EED3AA4BFF61}"/>
              </a:ext>
            </a:extLst>
          </p:cNvPr>
          <p:cNvSpPr/>
          <p:nvPr/>
        </p:nvSpPr>
        <p:spPr>
          <a:xfrm>
            <a:off x="3294115" y="2743664"/>
            <a:ext cx="889788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6600" dirty="0">
                <a:latin typeface="+mj-lt"/>
              </a:rPr>
              <a:t>Why will the store owners opt?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91197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53CAE-B524-47AB-B696-A0D4A0C3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6969"/>
            <a:ext cx="10058400" cy="1345602"/>
          </a:xfrm>
        </p:spPr>
        <p:txBody>
          <a:bodyPr/>
          <a:lstStyle/>
          <a:p>
            <a:r>
              <a:rPr lang="en-IN" dirty="0"/>
              <a:t>Technologies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98F26-069D-4703-99D0-61F3934DD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82571"/>
            <a:ext cx="10058400" cy="439076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3900" dirty="0"/>
              <a:t>Hypertext </a:t>
            </a:r>
            <a:r>
              <a:rPr lang="en-IN" sz="3900" dirty="0" err="1"/>
              <a:t>Markup</a:t>
            </a:r>
            <a:r>
              <a:rPr lang="en-IN" sz="3900" dirty="0"/>
              <a:t> Language(HTML)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3900" dirty="0"/>
              <a:t>Cascading Style Sheets (CSS)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3900" dirty="0"/>
              <a:t>JavaScript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3900" dirty="0" err="1"/>
              <a:t>Jquery</a:t>
            </a:r>
            <a:endParaRPr lang="en-IN" sz="3900" dirty="0"/>
          </a:p>
          <a:p>
            <a:pPr>
              <a:buFont typeface="Wingdings" panose="05000000000000000000" pitchFamily="2" charset="2"/>
              <a:buChar char="v"/>
            </a:pPr>
            <a:r>
              <a:rPr lang="en-IN" sz="3900" dirty="0"/>
              <a:t>AngularJS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3900" dirty="0"/>
              <a:t>Bootstrap</a:t>
            </a:r>
          </a:p>
          <a:p>
            <a:pPr marL="0" indent="0">
              <a:buNone/>
            </a:pPr>
            <a:endParaRPr lang="en-IN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A8F41-72CF-4C86-955C-06A73B040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A295-10FA-410E-84EF-906873BE1334}" type="datetime1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DD588-443E-4F3D-A2EC-2F052F441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FF7166-24A1-4DD9-853B-3B13B85C5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9921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7F3AE3-4B15-4B21-83B6-3AE6A00CF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53A76-00CF-4472-B13D-F818B9E455A0}" type="datetime1">
              <a:rPr lang="en-IN" smtClean="0"/>
              <a:t>03-11-2019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071E23-6108-4E7D-9592-F91E4B12F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BDBD5-E683-4991-9A6E-F451E8E6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5</a:t>
            </a:fld>
            <a:endParaRPr lang="en-IN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F3B089-28ED-4FA7-9869-2961C37A67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91" y="48400"/>
            <a:ext cx="4793942" cy="676119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7283754-60A1-4B38-ADEB-34BFCD44A1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598" y="796289"/>
            <a:ext cx="2316480" cy="526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9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food&#10;&#10;Description automatically generated">
            <a:extLst>
              <a:ext uri="{FF2B5EF4-FFF2-40B4-BE49-F238E27FC236}">
                <a16:creationId xmlns:a16="http://schemas.microsoft.com/office/drawing/2014/main" id="{FE573300-519A-42F7-BBDE-31B150547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92" y="0"/>
            <a:ext cx="7569107" cy="6793273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6FCBD1-C60B-4708-B2D2-7A6486C7A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88136" y="6272784"/>
            <a:ext cx="632764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IN"/>
              <a:t>LOVELY PROFESSIONAL UNIVERSITY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0B0DD7-6426-4F2B-AC40-C86449E77C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64424" y="6272784"/>
            <a:ext cx="327355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9E53A76-00CF-4472-B13D-F818B9E455A0}" type="datetime1">
              <a:rPr lang="en-IN"/>
              <a:pPr>
                <a:spcAft>
                  <a:spcPts val="600"/>
                </a:spcAft>
              </a:pPr>
              <a:t>03-11-2019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EDF86-C20E-40DD-AF96-84E3A5473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DCD5A42-1F56-4B4F-88A4-44AE9269A7FE}" type="slidenum">
              <a:rPr lang="en-IN"/>
              <a:pPr>
                <a:spcAft>
                  <a:spcPts val="600"/>
                </a:spcAft>
              </a:pPr>
              <a:t>6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24DE4B-63F7-4F53-9148-B02059A6D6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35" y="2689934"/>
            <a:ext cx="3423675" cy="92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41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A4DC11-F198-4497-B390-8814B0808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53A76-00CF-4472-B13D-F818B9E455A0}" type="datetime1">
              <a:rPr lang="en-IN" smtClean="0"/>
              <a:t>03-11-2019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7F826B-E79D-4350-B364-DD3D78A23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510DA1-C471-4C4B-B529-80FD33550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7</a:t>
            </a:fld>
            <a:endParaRPr lang="en-IN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41C680-704F-4D52-8E63-DE1CE8974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9" y="122436"/>
            <a:ext cx="6979067" cy="64258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F3F784-1A74-4FE6-85DA-E0F0DA9753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728" y="2906882"/>
            <a:ext cx="42672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24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9B2A1-3FD3-4D4F-9598-7842F1BBD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90240"/>
            <a:ext cx="10058400" cy="1609344"/>
          </a:xfrm>
        </p:spPr>
        <p:txBody>
          <a:bodyPr>
            <a:noAutofit/>
          </a:bodyPr>
          <a:lstStyle/>
          <a:p>
            <a:pPr algn="ctr"/>
            <a:r>
              <a:rPr lang="en-IN" sz="8800" dirty="0"/>
              <a:t>End of the presentation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0AE1D8-63DA-46FC-B783-6BE541FF6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C4CE1-69F4-4B14-9611-A664DFDB889C}" type="datetime1">
              <a:rPr lang="en-IN" smtClean="0"/>
              <a:t>03-11-2019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B383AC-A364-4E7E-85FF-0E72FF186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LOVELY PROFESSIONAL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FCD62A-595B-4F56-BEB9-4E00CC6B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5A42-1F56-4B4F-88A4-44AE9269A7FE}" type="slidenum">
              <a:rPr lang="en-IN" smtClean="0"/>
              <a:t>8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2D141-198C-4F7A-8A86-D23FF3FE25C9}"/>
              </a:ext>
            </a:extLst>
          </p:cNvPr>
          <p:cNvSpPr txBox="1"/>
          <p:nvPr/>
        </p:nvSpPr>
        <p:spPr>
          <a:xfrm>
            <a:off x="2321169" y="3497033"/>
            <a:ext cx="7403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876410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118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Algerian</vt:lpstr>
      <vt:lpstr>Calibri</vt:lpstr>
      <vt:lpstr>Rockwell</vt:lpstr>
      <vt:lpstr>Rockwell Condensed</vt:lpstr>
      <vt:lpstr>Wingdings</vt:lpstr>
      <vt:lpstr>Wood Type</vt:lpstr>
      <vt:lpstr>TRACK FOOD ONLINE</vt:lpstr>
      <vt:lpstr>PowerPoint Presentation</vt:lpstr>
      <vt:lpstr>Why to order online?</vt:lpstr>
      <vt:lpstr>Technologies used:</vt:lpstr>
      <vt:lpstr>PowerPoint Presentation</vt:lpstr>
      <vt:lpstr>PowerPoint Presentation</vt:lpstr>
      <vt:lpstr>PowerPoint Presentation</vt:lpstr>
      <vt:lpstr>End of the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 FOOD ONLINE</dc:title>
  <dc:creator>Ankit Kumar Mishra</dc:creator>
  <cp:lastModifiedBy>Ankit Kumar Mishra</cp:lastModifiedBy>
  <cp:revision>6</cp:revision>
  <dcterms:created xsi:type="dcterms:W3CDTF">2019-08-03T18:19:49Z</dcterms:created>
  <dcterms:modified xsi:type="dcterms:W3CDTF">2019-11-03T16:31:27Z</dcterms:modified>
</cp:coreProperties>
</file>